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52" d="100"/>
          <a:sy n="52" d="100"/>
        </p:scale>
        <p:origin x="2238" y="90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102" y="417487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31.05.2022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12.00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EVRİDİKİ PİNGO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20516005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907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Deneysel Tasarım Uygulanarak Yüksek Performanslı Sıvı 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Kromatografisi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ile İlaç Analizi ve 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Validasyonu</a:t>
            </a:r>
            <a:endParaRPr lang="tr-TR" sz="24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 Dr. BÜRGE AŞÇI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24" name="Resim 23" descr="resim">
            <a:extLst>
              <a:ext uri="{FF2B5EF4-FFF2-40B4-BE49-F238E27FC236}">
                <a16:creationId xmlns:a16="http://schemas.microsoft.com/office/drawing/2014/main" xmlns="" id="{7C0B327E-0CD7-310E-F038-9D2CC280A82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/>
          <a:srcRect b="7507"/>
          <a:stretch/>
        </p:blipFill>
        <p:spPr bwMode="auto">
          <a:xfrm>
            <a:off x="3063303" y="2757295"/>
            <a:ext cx="1353820" cy="16694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İçerik Yer Tutucusu 3">
            <a:extLst>
              <a:ext uri="{FF2B5EF4-FFF2-40B4-BE49-F238E27FC236}">
                <a16:creationId xmlns:a16="http://schemas.microsoft.com/office/drawing/2014/main" xmlns="" id="{08F3C483-6F3F-1623-3FBD-35AB58DDCA8E}"/>
              </a:ext>
            </a:extLst>
          </p:cNvPr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" t="7409" r="5430" b="10397"/>
          <a:stretch/>
        </p:blipFill>
        <p:spPr bwMode="auto">
          <a:xfrm>
            <a:off x="2254500" y="7498679"/>
            <a:ext cx="3116524" cy="18629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232</TotalTime>
  <Words>42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26</cp:revision>
  <dcterms:created xsi:type="dcterms:W3CDTF">2016-11-29T08:51:08Z</dcterms:created>
  <dcterms:modified xsi:type="dcterms:W3CDTF">2022-05-29T16:16:56Z</dcterms:modified>
</cp:coreProperties>
</file>